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3" r:id="rId3"/>
    <p:sldId id="257" r:id="rId4"/>
    <p:sldId id="256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B72E-7043-C64E-810E-A7F6C7E3A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EED8-19E9-9F44-89BF-BC01DD9B0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C82B7-DC88-CB46-AEFC-5BCB198E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CF8CE-239D-B94B-9B46-68549A7E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F186A-E383-B743-8B56-3367974D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4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4058-B872-7D45-8A04-4A9F906E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70D5F-84BC-914F-9E1B-1FA458D9F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8442-273C-CB4B-82BF-78FB439B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93F92-BB1D-0940-9EE1-3CB34FD0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8A354-CFD0-A146-A3BC-94F0BBED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90026-3FC6-DB48-8ED6-75DE1E7D8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F0780-2C69-3147-B1B7-F25A0772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4C16-4C17-8742-8420-26DD2E3C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7E5DA-F4A9-0440-830D-6FD0315F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D7AE-F879-2C41-8691-05202EB4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326E-65D3-A74E-B8F8-65A9C598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5300-C265-6C4D-98AA-CCFEA2DF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EE802-C9AE-F349-A15B-29826110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0987-037B-C141-B382-FE493574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7ADB2-4F19-0743-B430-15D2475D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1303-D018-C14E-A904-D688B84C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C13B-E77E-2347-9A8D-5A987C48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079FE-742D-1249-9724-CF6EA0D6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BAE30-58A0-8F4E-8C12-2B0FDDA9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7C54F-2CAD-9345-BEAD-F4908023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6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503E-3694-854E-B353-E32A040C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F6EB-277C-BB48-BD14-8FCCB9B8C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8CB9-0345-E141-AAB2-BB039A0F8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46328-F1B0-6D4F-9B8C-A3B35849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C432C-D51E-7E4E-A852-B694441A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67D4-D93A-5F46-A6DA-2D075768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59B5-8B43-8E4F-968D-D17B8003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08A2D-DDC7-DE4B-8EFD-B34F7E332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6037C-C415-2D4D-B0C9-CC1562EAD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5DB99-4DF3-4B45-8055-CBC6F1C91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E023F-B40D-964F-A7ED-55768172E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C3EA4-8425-4B46-A1F0-752978D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F86C4-2609-E34B-8BBB-792E4BBB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34837-B89C-9049-B0C2-D770BBFD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1832-1C9F-6D44-A235-80B65CEB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F1EC5-2B6B-964D-943A-3CE54C39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9E4A2-F152-E246-930C-11F9D252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C2073-6A98-8F4A-B4B8-87C00D23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839B8-FA27-7D40-8E03-3E8F449D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23792-0CAE-004C-8501-CC759373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CF74-3891-4547-96CA-6BB7C344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2766-039B-F742-A322-A8DA1BFF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81A7-2704-F944-98A4-2DD47EEC5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23387-A08E-304B-8D22-DEB71D706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7D831-752B-1441-B475-D333D1C8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5B1FE-41D3-D54D-AEC5-5E9A46AE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F9941-329A-E248-B157-2306999D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6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1EDC-6289-1C46-8CD0-B9F9DC59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A0BBB-211F-D346-8DCC-E0712DD0A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E8DD-8DC3-DB40-A475-D408E46B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E4800-4440-7845-AA29-F2752C01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07F97-0297-BE49-9398-2DD0A886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5A283-212F-BB43-B0C7-8797B41A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6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0E636-60D1-F849-B081-7D533539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79FA8-7A89-EA44-B72C-DF3A7A69E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274A3-039D-1842-97F9-118F58D66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A9A2E-7F31-5B4B-A70C-B576A8E6D652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D5314-A14D-E24D-B655-FC20D2CFB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3121-FC5C-F940-81AE-659B17EC8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1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FC6B1-E01A-DE4E-BF89-D2D6F3E7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acidoCEST</a:t>
            </a:r>
            <a:r>
              <a:rPr lang="en-US" dirty="0"/>
              <a:t> MRI: A machine learning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6F1BE-6A46-BD47-8A3E-7AF4E5535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5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E0D0-E9CC-D040-B5B6-51255E2A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766349"/>
          </a:xfrm>
        </p:spPr>
        <p:txBody>
          <a:bodyPr/>
          <a:lstStyle/>
          <a:p>
            <a:r>
              <a:rPr lang="en-US" dirty="0"/>
              <a:t>TPOT (reminder)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D561-5207-5C42-8A9F-9EEF5598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1773"/>
            <a:ext cx="10515600" cy="4351338"/>
          </a:xfrm>
        </p:spPr>
        <p:txBody>
          <a:bodyPr/>
          <a:lstStyle/>
          <a:p>
            <a:r>
              <a:rPr lang="en-US" dirty="0"/>
              <a:t>Uses a genetic algorithm to search 1000s of possible ML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9731F-CF05-C240-94FC-81AFC2FA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938" y="1421440"/>
            <a:ext cx="6275427" cy="51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8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A851-B968-2A4F-859B-698A3CE9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B767-3E6D-7246-AC46-063518A41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E0972-0E87-3840-850A-0631BD6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8" y="883479"/>
            <a:ext cx="8839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9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F955-E581-524E-B00B-800FFF675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DB9FE-A0D0-5C45-841A-2FE5DE194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1168D-C248-584A-8DE5-CF1116B4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8" y="1374443"/>
            <a:ext cx="5473090" cy="4247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E629-F971-F64C-A668-CDECCA27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04" y="1374443"/>
            <a:ext cx="5473090" cy="42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0484-5AA5-5949-A683-7028684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C879B-FFF3-8D40-9987-E4ECCC9F1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941" y="595419"/>
            <a:ext cx="2965911" cy="5152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8D68B-D215-BB49-B966-4204B51E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018"/>
            <a:ext cx="6757662" cy="44497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8A750-3AA6-7E43-8A46-B922D7A1D64A}"/>
              </a:ext>
            </a:extLst>
          </p:cNvPr>
          <p:cNvSpPr/>
          <p:nvPr/>
        </p:nvSpPr>
        <p:spPr>
          <a:xfrm>
            <a:off x="8650771" y="6077915"/>
            <a:ext cx="205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sqrt(.01) = 0.10</a:t>
            </a:r>
          </a:p>
        </p:txBody>
      </p:sp>
    </p:spTree>
    <p:extLst>
      <p:ext uri="{BB962C8B-B14F-4D97-AF65-F5344CB8AC3E}">
        <p14:creationId xmlns:p14="http://schemas.microsoft.com/office/powerpoint/2010/main" val="86002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AD18D-D03F-EA41-8F7B-6CCF6565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5" y="383043"/>
            <a:ext cx="11021476" cy="583755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C879B-FFF3-8D40-9987-E4ECCC9F1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24" y="1962890"/>
            <a:ext cx="2212151" cy="38428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8A750-3AA6-7E43-8A46-B922D7A1D64A}"/>
              </a:ext>
            </a:extLst>
          </p:cNvPr>
          <p:cNvSpPr/>
          <p:nvPr/>
        </p:nvSpPr>
        <p:spPr>
          <a:xfrm>
            <a:off x="594166" y="5969444"/>
            <a:ext cx="205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sqrt(.01) = 0.10</a:t>
            </a:r>
          </a:p>
        </p:txBody>
      </p:sp>
    </p:spTree>
    <p:extLst>
      <p:ext uri="{BB962C8B-B14F-4D97-AF65-F5344CB8AC3E}">
        <p14:creationId xmlns:p14="http://schemas.microsoft.com/office/powerpoint/2010/main" val="225436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B254-A874-A047-8240-B8988367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AB4E-5182-334D-A9BB-A0D05FB7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A0B01-585D-8745-97B1-3B8E7455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4" y="200312"/>
            <a:ext cx="6555707" cy="60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EAB21-962B-C741-9588-7F983B1D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7" y="341482"/>
            <a:ext cx="7937749" cy="61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24F05-7CBB-2340-B743-90DADE5C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C79F-287A-7843-9D58-8F9D70D6A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583" y="804672"/>
            <a:ext cx="5936841" cy="523036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Retrain all TPO models allowing to run each for at least 4 hours</a:t>
            </a:r>
          </a:p>
          <a:p>
            <a:r>
              <a:rPr lang="en-US" sz="3200" dirty="0">
                <a:solidFill>
                  <a:schemeClr val="tx2"/>
                </a:solidFill>
              </a:rPr>
              <a:t>Build a scikit-learn pipeline to select stat </a:t>
            </a:r>
            <a:r>
              <a:rPr lang="en-US" sz="3200" dirty="0" err="1">
                <a:solidFill>
                  <a:schemeClr val="tx2"/>
                </a:solidFill>
              </a:rPr>
              <a:t>freq</a:t>
            </a:r>
            <a:r>
              <a:rPr lang="en-US" sz="3200" dirty="0">
                <a:solidFill>
                  <a:schemeClr val="tx2"/>
                </a:solidFill>
              </a:rPr>
              <a:t> based on std</a:t>
            </a:r>
          </a:p>
          <a:p>
            <a:r>
              <a:rPr lang="en-US" sz="3200" dirty="0">
                <a:solidFill>
                  <a:schemeClr val="tx2"/>
                </a:solidFill>
              </a:rPr>
              <a:t>Grid Search on the pipeline in combination with exp data</a:t>
            </a:r>
          </a:p>
          <a:p>
            <a:r>
              <a:rPr lang="en-US" sz="3200" dirty="0">
                <a:solidFill>
                  <a:schemeClr val="tx2"/>
                </a:solidFill>
              </a:rPr>
              <a:t>Use only B1 and B0 as experimental features</a:t>
            </a:r>
          </a:p>
          <a:p>
            <a:r>
              <a:rPr lang="en-US" sz="3200" dirty="0">
                <a:solidFill>
                  <a:schemeClr val="tx2"/>
                </a:solidFill>
              </a:rPr>
              <a:t>Do we need really T1 and T2</a:t>
            </a:r>
          </a:p>
        </p:txBody>
      </p:sp>
    </p:spTree>
    <p:extLst>
      <p:ext uri="{BB962C8B-B14F-4D97-AF65-F5344CB8AC3E}">
        <p14:creationId xmlns:p14="http://schemas.microsoft.com/office/powerpoint/2010/main" val="294425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84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acidoCEST MRI: A machine learning approach</vt:lpstr>
      <vt:lpstr>TPOT (reminder)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Cardenas-Rodriguez, Julio</dc:creator>
  <cp:lastModifiedBy>Cardenas-Rodriguez, Julio</cp:lastModifiedBy>
  <cp:revision>12</cp:revision>
  <dcterms:created xsi:type="dcterms:W3CDTF">2020-12-01T19:54:46Z</dcterms:created>
  <dcterms:modified xsi:type="dcterms:W3CDTF">2020-12-01T20:31:40Z</dcterms:modified>
</cp:coreProperties>
</file>